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06F60-ED8A-4FCD-8718-DF6DA34E2507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8B31E-60E4-4BE0-B128-AE65B01DE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8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E79-7E18-4154-90DE-0A535045450E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5C4-0DE1-4A94-A341-4A7588AD7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13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E79-7E18-4154-90DE-0A535045450E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5C4-0DE1-4A94-A341-4A7588AD7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77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E79-7E18-4154-90DE-0A535045450E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5C4-0DE1-4A94-A341-4A7588AD7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3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E79-7E18-4154-90DE-0A535045450E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5C4-0DE1-4A94-A341-4A7588AD7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9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E79-7E18-4154-90DE-0A535045450E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5C4-0DE1-4A94-A341-4A7588AD7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4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E79-7E18-4154-90DE-0A535045450E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5C4-0DE1-4A94-A341-4A7588AD7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0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E79-7E18-4154-90DE-0A535045450E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5C4-0DE1-4A94-A341-4A7588AD7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91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E79-7E18-4154-90DE-0A535045450E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5C4-0DE1-4A94-A341-4A7588AD7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33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E79-7E18-4154-90DE-0A535045450E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5C4-0DE1-4A94-A341-4A7588AD7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0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E79-7E18-4154-90DE-0A535045450E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5C4-0DE1-4A94-A341-4A7588AD7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0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E79-7E18-4154-90DE-0A535045450E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5C4-0DE1-4A94-A341-4A7588AD7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27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E8E79-7E18-4154-90DE-0A535045450E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35C4-0DE1-4A94-A341-4A7588AD7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1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25244"/>
            <a:ext cx="4114800" cy="232756"/>
          </a:xfrm>
        </p:spPr>
        <p:txBody>
          <a:bodyPr/>
          <a:lstStyle/>
          <a:p>
            <a:pPr algn="r"/>
            <a:r>
              <a:rPr lang="en-GB" dirty="0" smtClean="0"/>
              <a:t>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6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Whiteinch Community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Aily Thomson</dc:creator>
  <cp:lastModifiedBy>Aily Thomson</cp:lastModifiedBy>
  <cp:revision>4</cp:revision>
  <dcterms:created xsi:type="dcterms:W3CDTF">2019-01-04T09:47:31Z</dcterms:created>
  <dcterms:modified xsi:type="dcterms:W3CDTF">2019-07-25T14:39:15Z</dcterms:modified>
</cp:coreProperties>
</file>